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6A29A6-E2BA-3A42-B4D3-E29119B2044F}" v="39" dt="2022-06-17T20:15:20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.gc.ca/en/lhn-nhs/bc/langley/culture/histoire-history" TargetMode="External"/><Relationship Id="rId2" Type="http://schemas.openxmlformats.org/officeDocument/2006/relationships/hyperlink" Target="https://mapsvr.tol.ca/OurSharedHisto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tive-land.ca/" TargetMode="External"/><Relationship Id="rId4" Type="http://schemas.openxmlformats.org/officeDocument/2006/relationships/hyperlink" Target="https://earth.app.goo.gl/iL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9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5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F683D-36A6-189E-DE5D-C060C798F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215" y="1318590"/>
            <a:ext cx="5102159" cy="4220820"/>
          </a:xfrm>
        </p:spPr>
        <p:txBody>
          <a:bodyPr anchor="ctr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Territorial Acknowledgement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97F0A-0F64-A629-9FC4-8D381F72B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2032" y="804334"/>
            <a:ext cx="3675634" cy="5249332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Karly O’Neill</a:t>
            </a:r>
          </a:p>
          <a:p>
            <a:r>
              <a:rPr lang="en-US">
                <a:solidFill>
                  <a:schemeClr val="tx1"/>
                </a:solidFill>
              </a:rPr>
              <a:t>Geography 241 – Summer 2022</a:t>
            </a:r>
          </a:p>
        </p:txBody>
      </p:sp>
    </p:spTree>
    <p:extLst>
      <p:ext uri="{BB962C8B-B14F-4D97-AF65-F5344CB8AC3E}">
        <p14:creationId xmlns:p14="http://schemas.microsoft.com/office/powerpoint/2010/main" val="372428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B004-28E8-ADD9-7644-653F6509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Acknowledgement</a:t>
            </a:r>
            <a:br>
              <a:rPr lang="en-US" sz="3200"/>
            </a:b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4096F-7503-ED11-BF5A-754E112F6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The traditional and unceded territory of Coast Salish Peoples, specifically the Kwantlen, Katzie, Semiahmoo, and Matsqui First Nations.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7C48780-974E-51D6-B192-7A7EB9779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133600"/>
            <a:ext cx="5451627" cy="28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un 17, 2022 at 10_40_48 AM slide 1.m4a" descr="Jun 17, 2022 at 10_40_48 AM slide 1.m4a">
            <a:hlinkClick r:id="" action="ppaction://media"/>
            <a:extLst>
              <a:ext uri="{FF2B5EF4-FFF2-40B4-BE49-F238E27FC236}">
                <a16:creationId xmlns:a16="http://schemas.microsoft.com/office/drawing/2014/main" id="{B0822478-049D-220E-8616-0D5A63D54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1644" y="55755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2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054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35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56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58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5D723-888A-BAF3-42BE-E57AF016E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Language and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AB54-3304-B4F1-025C-DD9965922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EFFFF"/>
                </a:solidFill>
              </a:rPr>
              <a:t>A quote taken directly from the Kwantlen Technical University says that “Kwantlen translates to tireless runner. Following our rich legacy and traditions, we continue to work tirelessly at building a strong sense of community within our traditional territory.”</a:t>
            </a:r>
          </a:p>
          <a:p>
            <a:endParaRPr lang="en-US">
              <a:solidFill>
                <a:srgbClr val="FEFFFF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08F58C-F571-C303-9D5A-D62F06208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3057" y="2602998"/>
            <a:ext cx="3001931" cy="272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un 17, 2022 at 10_41_29 AM slide 2.m4a" descr="Jun 17, 2022 at 10_41_29 AM slide 2.m4a">
            <a:hlinkClick r:id="" action="ppaction://media"/>
            <a:extLst>
              <a:ext uri="{FF2B5EF4-FFF2-40B4-BE49-F238E27FC236}">
                <a16:creationId xmlns:a16="http://schemas.microsoft.com/office/drawing/2014/main" id="{856461F8-67E4-115F-8705-F660E7C56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9470" y="56819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16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AA24-4FE6-FA7B-B832-2F2F3BE6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History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37185EBE-D62E-AB65-9C0C-EC845EFA4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Over twelve thousand years ago, the Coast Salish people resided in this area and continue to do so today. </a:t>
            </a:r>
          </a:p>
          <a:p>
            <a:r>
              <a:rPr lang="en-CA" dirty="0">
                <a:solidFill>
                  <a:srgbClr val="000000"/>
                </a:solidFill>
              </a:rPr>
              <a:t>Simon Fraser explored the river along Langley</a:t>
            </a:r>
          </a:p>
          <a:p>
            <a:r>
              <a:rPr lang="en-CA" dirty="0">
                <a:solidFill>
                  <a:srgbClr val="000000"/>
                </a:solidFill>
              </a:rPr>
              <a:t>The creation of the Fort by the Hudson’s Bay Company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545514-A321-124A-BCA8-E864EDB92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1937622"/>
            <a:ext cx="5451627" cy="266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Jun 17, 2022 at 10_42_08 AM slide 3.m4a" descr="Jun 17, 2022 at 10_42_08 AM slide 3.m4a">
            <a:hlinkClick r:id="" action="ppaction://media"/>
            <a:extLst>
              <a:ext uri="{FF2B5EF4-FFF2-40B4-BE49-F238E27FC236}">
                <a16:creationId xmlns:a16="http://schemas.microsoft.com/office/drawing/2014/main" id="{C43A644A-7744-7C0C-E47F-767FA796B6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3487" y="52375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03F331F7-6B7C-AA9A-B0C8-0F010C0AC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3039"/>
          <a:stretch/>
        </p:blipFill>
        <p:spPr bwMode="auto">
          <a:xfrm>
            <a:off x="4485555" y="10"/>
            <a:ext cx="7706444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C1F9F4B-6862-B616-30DC-2ADABBB84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9" r="1" b="24723"/>
          <a:stretch/>
        </p:blipFill>
        <p:spPr bwMode="auto">
          <a:xfrm>
            <a:off x="4485557" y="3429000"/>
            <a:ext cx="770644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27" name="Freeform: Shape 4126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DB115-963D-A0F1-44BE-26B88A7CE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en-CA" b="1" dirty="0"/>
              <a:t>Colonial Effects </a:t>
            </a:r>
            <a:br>
              <a:rPr lang="en-CA" dirty="0"/>
            </a:br>
            <a:endParaRPr lang="en-US" dirty="0"/>
          </a:p>
        </p:txBody>
      </p:sp>
      <p:sp>
        <p:nvSpPr>
          <p:cNvPr id="4129" name="Rectangle 4128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22" name="Content Placeholder 4101">
            <a:extLst>
              <a:ext uri="{FF2B5EF4-FFF2-40B4-BE49-F238E27FC236}">
                <a16:creationId xmlns:a16="http://schemas.microsoft.com/office/drawing/2014/main" id="{78B6DCFB-CD57-6DE2-679B-2C8456885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25" y="2772210"/>
            <a:ext cx="4625882" cy="12808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Gold Rush 1858</a:t>
            </a:r>
          </a:p>
          <a:p>
            <a:r>
              <a:rPr lang="en-US" dirty="0"/>
              <a:t>Railways 1905 and 1910</a:t>
            </a:r>
          </a:p>
          <a:p>
            <a:r>
              <a:rPr lang="en-US" dirty="0"/>
              <a:t>No residential schools on this land</a:t>
            </a:r>
            <a:br>
              <a:rPr lang="en-US" dirty="0"/>
            </a:br>
            <a:endParaRPr lang="en-US" dirty="0"/>
          </a:p>
        </p:txBody>
      </p:sp>
      <p:pic>
        <p:nvPicPr>
          <p:cNvPr id="3" name="Jun 17, 2022 at 10_43_56 AM slide 4.m4a" descr="Jun 17, 2022 at 10_43_56 AM slide 4.m4a">
            <a:hlinkClick r:id="" action="ppaction://media"/>
            <a:extLst>
              <a:ext uri="{FF2B5EF4-FFF2-40B4-BE49-F238E27FC236}">
                <a16:creationId xmlns:a16="http://schemas.microsoft.com/office/drawing/2014/main" id="{AF117542-940E-3FDC-9F24-4AC2206D58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5183" y="56422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1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Langley Township is planning to construct a multi-use arts and cultural centre in Fort Langley. (Langley Township graphic)">
            <a:extLst>
              <a:ext uri="{FF2B5EF4-FFF2-40B4-BE49-F238E27FC236}">
                <a16:creationId xmlns:a16="http://schemas.microsoft.com/office/drawing/2014/main" id="{7410249F-1B36-B9A3-39A8-B7BF6B557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r="11891" b="-1"/>
          <a:stretch/>
        </p:blipFill>
        <p:spPr bwMode="auto">
          <a:xfrm>
            <a:off x="1" y="10"/>
            <a:ext cx="75744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CEDE5-3ABB-3807-DE25-69709EFD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500" b="1">
                <a:solidFill>
                  <a:srgbClr val="FEFFFF"/>
                </a:solidFill>
              </a:rPr>
              <a:t>Development &amp; Current Use</a:t>
            </a:r>
            <a:br>
              <a:rPr lang="en-CA" sz="2500">
                <a:solidFill>
                  <a:srgbClr val="FEFFFF"/>
                </a:solidFill>
              </a:rPr>
            </a:br>
            <a:endParaRPr lang="en-US" sz="2500">
              <a:solidFill>
                <a:srgbClr val="FEFFFF"/>
              </a:solidFill>
            </a:endParaRP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AF62A44D-700D-5C31-86B7-540F6C213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23654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Highway completion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Suburban communities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Farmland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Salishan Place by the River 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Jun 17, 2022 at 10_44_59 AM slide 5.m4a" descr="Jun 17, 2022 at 10_44_59 AM slide 5.m4a">
            <a:hlinkClick r:id="" action="ppaction://media"/>
            <a:extLst>
              <a:ext uri="{FF2B5EF4-FFF2-40B4-BE49-F238E27FC236}">
                <a16:creationId xmlns:a16="http://schemas.microsoft.com/office/drawing/2014/main" id="{E7CDC04C-20DB-5491-CD57-508E913C62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6098" y="53861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6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2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525332-CD67-8308-837C-BE4E8130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dirty="0"/>
              <a:t>Reflection</a:t>
            </a:r>
            <a:br>
              <a:rPr lang="en-US" dirty="0"/>
            </a:br>
            <a:endParaRPr lang="en-US" dirty="0"/>
          </a:p>
        </p:txBody>
      </p:sp>
      <p:sp>
        <p:nvSpPr>
          <p:cNvPr id="53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5" name="Picture 4" descr="Reflections of palm trees in a swimming pool">
            <a:extLst>
              <a:ext uri="{FF2B5EF4-FFF2-40B4-BE49-F238E27FC236}">
                <a16:creationId xmlns:a16="http://schemas.microsoft.com/office/drawing/2014/main" id="{A671A051-AB24-513C-C5C2-EF3079AA36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28" r="19007" b="-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8B40F-3DF9-9EE9-CA53-B862EA3FD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581" y="2968710"/>
            <a:ext cx="5066419" cy="1412789"/>
          </a:xfrm>
        </p:spPr>
        <p:txBody>
          <a:bodyPr>
            <a:normAutofit/>
          </a:bodyPr>
          <a:lstStyle/>
          <a:p>
            <a:r>
              <a:rPr lang="en-US" dirty="0"/>
              <a:t>I am </a:t>
            </a:r>
            <a:r>
              <a:rPr lang="en-US" dirty="0" err="1"/>
              <a:t>honoured</a:t>
            </a:r>
            <a:r>
              <a:rPr lang="en-US" dirty="0"/>
              <a:t> to live on this beautiful Coast Salish territorial land.  </a:t>
            </a:r>
          </a:p>
        </p:txBody>
      </p:sp>
      <p:pic>
        <p:nvPicPr>
          <p:cNvPr id="4" name="Jun 17, 2022 at 10_46_52 AM slide 6.m4a" descr="Jun 17, 2022 at 10_46_52 AM slide 6.m4a">
            <a:hlinkClick r:id="" action="ppaction://media"/>
            <a:extLst>
              <a:ext uri="{FF2B5EF4-FFF2-40B4-BE49-F238E27FC236}">
                <a16:creationId xmlns:a16="http://schemas.microsoft.com/office/drawing/2014/main" id="{F27083D6-B51D-3737-AD82-61C0C68698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1609" y="53229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4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34ED-3131-0354-B9D8-50793EB1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14C94-855E-721A-5F13-DFCD15E28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>
                <a:hlinkClick r:id="rId2"/>
              </a:rPr>
              <a:t>https://mapsvr.tol.ca/OurSharedHistory/#</a:t>
            </a:r>
            <a:endParaRPr lang="en-CA" dirty="0"/>
          </a:p>
          <a:p>
            <a:r>
              <a:rPr lang="en-CA" dirty="0"/>
              <a:t>https://</a:t>
            </a:r>
            <a:r>
              <a:rPr lang="en-CA" dirty="0" err="1"/>
              <a:t>www.kwantlenfn.ca</a:t>
            </a:r>
            <a:r>
              <a:rPr lang="en-CA" dirty="0"/>
              <a:t>/#:~:text=Kwantlen%20Traditional%20Territory%20extends%20from,northernmost%20reaches%20of%20Stave%20Lake.</a:t>
            </a:r>
          </a:p>
          <a:p>
            <a:r>
              <a:rPr lang="en-CA" u="sng" dirty="0">
                <a:hlinkClick r:id="rId3"/>
              </a:rPr>
              <a:t>https://www.pc.gc.ca/en/lhn-nhs/bc/langley/culture/histoire-history</a:t>
            </a:r>
            <a:endParaRPr lang="en-CA" dirty="0"/>
          </a:p>
          <a:p>
            <a:r>
              <a:rPr lang="en-CA" dirty="0"/>
              <a:t>Canada's Residential Schools - Google Earth Voyager Story (link can only work on the Google Chrome browser): </a:t>
            </a:r>
            <a:r>
              <a:rPr lang="en-CA" u="sng" dirty="0">
                <a:hlinkClick r:id="rId4"/>
              </a:rPr>
              <a:t>https://earth.app.goo.gl/iL67</a:t>
            </a:r>
            <a:endParaRPr lang="en-CA" dirty="0"/>
          </a:p>
          <a:p>
            <a:r>
              <a:rPr lang="en-CA" dirty="0"/>
              <a:t>Native Land map (</a:t>
            </a:r>
            <a:r>
              <a:rPr lang="en-CA" u="sng" dirty="0">
                <a:hlinkClick r:id="rId5"/>
              </a:rPr>
              <a:t>https://native-land.ca/</a:t>
            </a:r>
            <a:r>
              <a:rPr lang="en-CA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28696486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</TotalTime>
  <Words>268</Words>
  <Application>Microsoft Macintosh PowerPoint</Application>
  <PresentationFormat>Widescreen</PresentationFormat>
  <Paragraphs>28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Territorial Acknowledgement</vt:lpstr>
      <vt:lpstr>Acknowledgement </vt:lpstr>
      <vt:lpstr>Language and Meaning</vt:lpstr>
      <vt:lpstr>History</vt:lpstr>
      <vt:lpstr>Colonial Effects  </vt:lpstr>
      <vt:lpstr>Development &amp; Current Use </vt:lpstr>
      <vt:lpstr>Reflection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Territorial Acknowledgement</dc:title>
  <dc:creator>Karly.O'Neill</dc:creator>
  <cp:lastModifiedBy>Karly.O'Neill</cp:lastModifiedBy>
  <cp:revision>2</cp:revision>
  <dcterms:created xsi:type="dcterms:W3CDTF">2022-06-17T17:14:28Z</dcterms:created>
  <dcterms:modified xsi:type="dcterms:W3CDTF">2022-06-17T20:16:39Z</dcterms:modified>
</cp:coreProperties>
</file>